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s/slide2.xml" ContentType="application/vnd.openxmlformats-officedocument.presentationml.slide+xml"/>
  <Override PartName="/ppt/notesSlides/notesSlide.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elId0"/>
    <p:sldId id="258" r:id="RelId1"/>
    <p:sldId id="259" r:id="RelId2"/>
    <p:sldId id="260" r:id="Rel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napToObjects="1">
      <p:cViewPr varScale="1">
        <p:scale>
          <a:sx n="72" d="100"/>
          <a:sy n="72" d="100"/>
        </p:scale>
        <p:origin x="84" y="7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presProps" Target="presProps.xml" Id="rId3"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tableStyles" Target="tableStyles.xml" Id="rId6" /><Relationship Type="http://schemas.openxmlformats.org/officeDocument/2006/relationships/theme" Target="theme/theme1.xml" Id="rId5" /><Relationship Type="http://schemas.openxmlformats.org/officeDocument/2006/relationships/viewProps" Target="viewProps.xml" Id="rId4" /><Relationship Type="http://schemas.openxmlformats.org/officeDocument/2006/relationships/slide" Target="/ppt/slides/slide2.xml" Id="RelId0" /><Relationship Type="http://schemas.openxmlformats.org/officeDocument/2006/relationships/slide" Target="/ppt/slides/slide3.xml" Id="RelId1" /><Relationship Type="http://schemas.openxmlformats.org/officeDocument/2006/relationships/slide" Target="/ppt/slides/slide4.xml" Id="RelId2" /><Relationship Type="http://schemas.openxmlformats.org/officeDocument/2006/relationships/slide" Target="/ppt/slides/slide5.xml" Id="RelId3" /></Relationships>
</file>

<file path=ppt/notesSlides/notesSlide.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Top 7 Expensive Listings and their Review Scores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No. of Listings per City</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5 Most Listed Property Types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Most Expensive Neighborhoods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Filter by City</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Most Expensive Property Types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Hosts with the most Listings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2.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Avg Review Scores per City</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No. of Airbnb Neighborhoods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Percentage of 5 star listings per city</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Correlation between No. of reviews and score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image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lineClusteredColumnComboChart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image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3.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Most Expensive Property Types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Highest rated property types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Most Common room type within each property</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Most Listed property type per City</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Most Listed property types by hosts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pythonVisual</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notesSlides/notesSlide4.xml><?xml version="1.0" encoding="utf-8"?>
<p:notes xmlns:p="http://schemas.openxmlformats.org/presentationml/2006/main">
  <p:cSld>
    <p:spTree>
      <p:nvGrpSpPr>
        <p:cNvPr id="1" name=""/>
        <p:cNvGrpSpPr/>
        <p:nvPr/>
      </p:nvGrpSpPr>
      <p:grpSpPr/>
      <p:sp>
        <p:nvSpPr>
          <p:cNvPr id="2" name="Slide Text"/>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b="1" dirty="0"/>
              <a:t>Lowest Rated Listings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Top 5 Listings by No. of Reviews</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pythonVisual</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card</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Listings per Host Vs Avg Score per Host</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textbox</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actionButton</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a:p xmlns:a="http://schemas.openxmlformats.org/drawingml/2006/main">
            <a:r>
              <a:rPr b="1" dirty="0"/>
              <a:t>shape</a:t>
            </a:r>
            <a:endParaRPr dirty="0"/>
          </a:p>
          <a:p xmlns:a="http://schemas.openxmlformats.org/drawingml/2006/main">
            <a:r>
              <a:rPr b="0" dirty="0"/>
              <a:t>No alt text provided</a:t>
            </a:r>
            <a:endParaRPr dirty="0"/>
          </a:p>
          <a:p xmlns:a="http://schemas.openxmlformats.org/drawingml/2006/main">
            <a:r>
              <a:rPr b="0" dirty="0"/>
              <a:t/>
            </a:r>
            <a:endParaRPr dirty="0"/>
          </a:p>
        </p:txBody>
      </p:sp>
    </p:spTree>
    <p:clrMapOvr>
      <a:masterClrMapping xmlns:a="http://schemas.openxmlformats.org/drawingml/2006/main"/>
    </p:clrMapOvr>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media/image1.png" Id="rId2" /><Relationship Type="http://schemas.openxmlformats.org/officeDocument/2006/relationships/slideLayout" Target="../slideLayouts/slideLayout7.xml" Id="rId1" /><Relationship Type="http://schemas.openxmlformats.org/officeDocument/2006/relationships/image" Target="../media/image3.png" Id="rId5" /><Relationship Type="http://schemas.openxmlformats.org/officeDocument/2006/relationships/image" Target="../media/image2.png" Id="rId4" /><Relationship Type="http://schemas.openxmlformats.org/officeDocument/2006/relationships/hyperlink" Target="https://app.powerbi.com/groups/me/reports/bc940a02-e643-422c-89b5-0b493af445fd?pbi_source=PowerPoint" TargetMode="External" Id="coverSlideHpLink" /></Relationships>
</file>

<file path=ppt/slides/_rels/slide2.xml.rels>&#65279;<?xml version="1.0" encoding="utf-8"?><Relationships xmlns="http://schemas.openxmlformats.org/package/2006/relationships"><Relationship Type="http://schemas.openxmlformats.org/officeDocument/2006/relationships/notesSlide" Target="/ppt/notesSlides/notesSlide.xml" Id="Rb109881e67a24dfe" /><Relationship Type="http://schemas.openxmlformats.org/officeDocument/2006/relationships/slideLayout" Target="/ppt/slideLayouts/slideLayout8.xml" Id="Rd69f08778ba64b22" /><Relationship Type="http://schemas.openxmlformats.org/officeDocument/2006/relationships/hyperlink" Target="https://app.powerbi.com/groups/me/reports/bc940a02-e643-422c-89b5-0b493af445fd/?pbi_source=PowerPoint" TargetMode="External" Id="RelId0" /><Relationship Type="http://schemas.openxmlformats.org/officeDocument/2006/relationships/image" Target="/ppt/media/image4.png" Id="imgId522144856" /></Relationships>
</file>

<file path=ppt/slides/_rels/slide3.xml.rels>&#65279;<?xml version="1.0" encoding="utf-8"?><Relationships xmlns="http://schemas.openxmlformats.org/package/2006/relationships"><Relationship Type="http://schemas.openxmlformats.org/officeDocument/2006/relationships/notesSlide" Target="/ppt/notesSlides/notesSlide2.xml" Id="R3a93419f7ce24250" /><Relationship Type="http://schemas.openxmlformats.org/officeDocument/2006/relationships/slideLayout" Target="/ppt/slideLayouts/slideLayout8.xml" Id="R5a890c91783e454c" /><Relationship Type="http://schemas.openxmlformats.org/officeDocument/2006/relationships/hyperlink" Target="https://app.powerbi.com/groups/me/reports/bc940a02-e643-422c-89b5-0b493af445fd/?pbi_source=PowerPoint" TargetMode="External" Id="RelId1" /><Relationship Type="http://schemas.openxmlformats.org/officeDocument/2006/relationships/image" Target="/ppt/media/image5.png" Id="imgId522144857" /></Relationships>
</file>

<file path=ppt/slides/_rels/slide4.xml.rels>&#65279;<?xml version="1.0" encoding="utf-8"?><Relationships xmlns="http://schemas.openxmlformats.org/package/2006/relationships"><Relationship Type="http://schemas.openxmlformats.org/officeDocument/2006/relationships/notesSlide" Target="/ppt/notesSlides/notesSlide3.xml" Id="R0bf993b567da47f6" /><Relationship Type="http://schemas.openxmlformats.org/officeDocument/2006/relationships/slideLayout" Target="/ppt/slideLayouts/slideLayout8.xml" Id="R7f5e96857860437b" /><Relationship Type="http://schemas.openxmlformats.org/officeDocument/2006/relationships/hyperlink" Target="https://app.powerbi.com/groups/me/reports/bc940a02-e643-422c-89b5-0b493af445fd/?pbi_source=PowerPoint" TargetMode="External" Id="RelId2" /><Relationship Type="http://schemas.openxmlformats.org/officeDocument/2006/relationships/image" Target="/ppt/media/image6.png" Id="imgId522144858" /></Relationships>
</file>

<file path=ppt/slides/_rels/slide5.xml.rels>&#65279;<?xml version="1.0" encoding="utf-8"?><Relationships xmlns="http://schemas.openxmlformats.org/package/2006/relationships"><Relationship Type="http://schemas.openxmlformats.org/officeDocument/2006/relationships/notesSlide" Target="/ppt/notesSlides/notesSlide4.xml" Id="Rf5ba9664fdf9404d" /><Relationship Type="http://schemas.openxmlformats.org/officeDocument/2006/relationships/slideLayout" Target="/ppt/slideLayouts/slideLayout8.xml" Id="Rf80e64ef585247e8" /><Relationship Type="http://schemas.openxmlformats.org/officeDocument/2006/relationships/hyperlink" Target="https://app.powerbi.com/groups/me/reports/bc940a02-e643-422c-89b5-0b493af445fd/?pbi_source=PowerPoint" TargetMode="External" Id="RelId3" /><Relationship Type="http://schemas.openxmlformats.org/officeDocument/2006/relationships/image" Target="/ppt/media/image7.png" Id="imgId522144859" /></Relationships>
</file>

<file path=ppt/slides/slide1.xml><?xml version="1.0" encoding="utf-8"?>
<p:sld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3C910"/>
                </a:solidFill>
                <a:effectLst/>
                <a:uLnTx/>
                <a:uFillTx/>
                <a:latin typeface="Segoe UI Light" charset="0"/>
                <a:ea typeface="Segoe UI Light" charset="0"/>
                <a:cs typeface="Segoe UI Light" charset="0"/>
              </a:rPr>
              <a:t>AirbnbListings</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coverSlideHpLink"/>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15/05/2025 10:14:50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11/05/2025 16:07:39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2.xml><?xml version="1.0" encoding="utf-8"?>
<p:sld xmlns:p="http://schemas.openxmlformats.org/presentationml/2006/main">
  <p:cSld>
    <p:spTree>
      <p:nvGrpSpPr>
        <p:cNvPr id="1" name=""/>
        <p:cNvGrpSpPr/>
        <p:nvPr/>
      </p:nvGrpSpPr>
      <p:grpSpPr/>
      <p:pic>
        <p:nvPicPr>
          <p:cNvPr id="3" name="Picture" title="This slide contains the following visuals: Top 7 Expensive Listings and their Review Scores ,No. of Listings per City ,card ,5 Most Listed Property Types ,Most Expensive Neighborhoods ,Filter by City ,Most Expensive Property Types ,Hosts with the most Listings ,actionButton ,shape ,shape ,shape ,shape ,shape ,textbox. Please refer to the notes on this slide for details">
            <a:hlinkClick xmlns:r="http://schemas.openxmlformats.org/officeDocument/2006/relationships" xmlns:a="http://schemas.openxmlformats.org/drawingml/2006/main" r:id="RelId0"/>
          </p:cNvPr>
          <p:cNvPicPr>
            <a:picLocks xmlns:a="http://schemas.openxmlformats.org/drawingml/2006/main" noChangeAspect="1"/>
          </p:cNvPicPr>
          <p:nvPr/>
        </p:nvPicPr>
        <p:blipFill>
          <a:blip xmlns:r="http://schemas.openxmlformats.org/officeDocument/2006/relationships" xmlns:a="http://schemas.openxmlformats.org/drawingml/2006/main" r:embed="imgId522144856"/>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Listing Overview</a:t>
            </a:r>
          </a:p>
        </p:txBody>
      </p:sp>
    </p:spTree>
    <p:clrMapOvr>
      <a:masterClrMapping xmlns:a="http://schemas.openxmlformats.org/drawingml/2006/main"/>
    </p:clrMapOvr>
  </p:cSld>
</p:sld>
</file>

<file path=ppt/slides/slide3.xml><?xml version="1.0" encoding="utf-8"?>
<p:sld xmlns:p="http://schemas.openxmlformats.org/presentationml/2006/main">
  <p:cSld>
    <p:spTree>
      <p:nvGrpSpPr>
        <p:cNvPr id="1" name=""/>
        <p:cNvGrpSpPr/>
        <p:nvPr/>
      </p:nvGrpSpPr>
      <p:grpSpPr/>
      <p:pic>
        <p:nvPicPr>
          <p:cNvPr id="3" name="Picture" title="This slide contains the following visuals: textbox ,actionButton ,Avg Review Scores per City ,No. of Airbnb Neighborhoods ,Percentage of 5 star listings per city ,Correlation between No. of reviews and score ,textbox ,image ,textbox ,lineClusteredColumnComboChart ,image ,actionButton ,shape ,shape ,shape ,shape. Please refer to the notes on this slide for details">
            <a:hlinkClick xmlns:r="http://schemas.openxmlformats.org/officeDocument/2006/relationships" xmlns:a="http://schemas.openxmlformats.org/drawingml/2006/main" r:id="RelId1"/>
          </p:cNvPr>
          <p:cNvPicPr>
            <a:picLocks xmlns:a="http://schemas.openxmlformats.org/drawingml/2006/main" noChangeAspect="1"/>
          </p:cNvPicPr>
          <p:nvPr/>
        </p:nvPicPr>
        <p:blipFill>
          <a:blip xmlns:r="http://schemas.openxmlformats.org/officeDocument/2006/relationships" xmlns:a="http://schemas.openxmlformats.org/drawingml/2006/main" r:embed="imgId522144857"/>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Location Quality</a:t>
            </a:r>
          </a:p>
        </p:txBody>
      </p:sp>
    </p:spTree>
    <p:clrMapOvr>
      <a:masterClrMapping xmlns:a="http://schemas.openxmlformats.org/drawingml/2006/main"/>
    </p:clrMapOvr>
  </p:cSld>
</p:sld>
</file>

<file path=ppt/slides/slide4.xml><?xml version="1.0" encoding="utf-8"?>
<p:sld xmlns:p="http://schemas.openxmlformats.org/presentationml/2006/main">
  <p:cSld>
    <p:spTree>
      <p:nvGrpSpPr>
        <p:cNvPr id="1" name=""/>
        <p:cNvGrpSpPr/>
        <p:nvPr/>
      </p:nvGrpSpPr>
      <p:grpSpPr/>
      <p:pic>
        <p:nvPicPr>
          <p:cNvPr id="3" name="Picture" title="This slide contains the following visuals: actionButton ,textbox ,Most Expensive Property Types ,Highest rated property types ,Most Common room type within each property ,Most Listed property type per City ,Most Listed property types by hosts ,pythonVisual ,card ,textbox ,actionButton ,shape ,shape ,shape ,shape. Please refer to the notes on this slide for details">
            <a:hlinkClick xmlns:r="http://schemas.openxmlformats.org/officeDocument/2006/relationships" xmlns:a="http://schemas.openxmlformats.org/drawingml/2006/main" r:id="RelId2"/>
          </p:cNvPr>
          <p:cNvPicPr>
            <a:picLocks xmlns:a="http://schemas.openxmlformats.org/drawingml/2006/main" noChangeAspect="1"/>
          </p:cNvPicPr>
          <p:nvPr/>
        </p:nvPicPr>
        <p:blipFill>
          <a:blip xmlns:r="http://schemas.openxmlformats.org/officeDocument/2006/relationships" xmlns:a="http://schemas.openxmlformats.org/drawingml/2006/main" r:embed="imgId522144858"/>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Property Type Performance</a:t>
            </a:r>
          </a:p>
        </p:txBody>
      </p:sp>
    </p:spTree>
    <p:clrMapOvr>
      <a:masterClrMapping xmlns:a="http://schemas.openxmlformats.org/drawingml/2006/main"/>
    </p:clrMapOvr>
  </p:cSld>
</p:sld>
</file>

<file path=ppt/slides/slide5.xml><?xml version="1.0" encoding="utf-8"?>
<p:sld xmlns:p="http://schemas.openxmlformats.org/presentationml/2006/main">
  <p:cSld>
    <p:spTree>
      <p:nvGrpSpPr>
        <p:cNvPr id="1" name=""/>
        <p:cNvGrpSpPr/>
        <p:nvPr/>
      </p:nvGrpSpPr>
      <p:grpSpPr/>
      <p:pic>
        <p:nvPicPr>
          <p:cNvPr id="3" name="Picture" title="This slide contains the following visuals: Lowest Rated Listings ,Top 5 Listings by No. of Reviews ,pythonVisual ,card ,card ,Listings per Host Vs Avg Score per Host ,textbox ,textbox ,actionButton ,shape ,shape ,shape ,shape. Please refer to the notes on this slide for details">
            <a:hlinkClick xmlns:r="http://schemas.openxmlformats.org/officeDocument/2006/relationships" xmlns:a="http://schemas.openxmlformats.org/drawingml/2006/main" r:id="RelId3"/>
          </p:cNvPr>
          <p:cNvPicPr>
            <a:picLocks xmlns:a="http://schemas.openxmlformats.org/drawingml/2006/main" noChangeAspect="1"/>
          </p:cNvPicPr>
          <p:nvPr/>
        </p:nvPicPr>
        <p:blipFill>
          <a:blip xmlns:r="http://schemas.openxmlformats.org/officeDocument/2006/relationships" xmlns:a="http://schemas.openxmlformats.org/drawingml/2006/main" r:embed="imgId522144859"/>
          <a:stretch xmlns:a="http://schemas.openxmlformats.org/drawingml/2006/main">
            <a:fillRect/>
          </a:stretch>
        </p:blipFill>
        <p:spPr>
          <a:xfrm xmlns:a="http://schemas.openxmlformats.org/drawingml/2006/main">
            <a:off x="76200" y="0"/>
            <a:ext cx="12020550" cy="6858000"/>
          </a:xfrm>
          <a:prstGeom xmlns:a="http://schemas.openxmlformats.org/drawingml/2006/main" prst="rect">
            <a:avLst/>
          </a:prstGeom>
          <a:noFill xmlns:a="http://schemas.openxmlformats.org/drawingml/2006/main"/>
        </p:spPr>
      </p:pic>
      <p:sp>
        <p:nvSpPr>
          <p:cNvPr id="4" name="Title" hidden="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t>Listing Perception</a:t>
            </a:r>
          </a:p>
        </p:txBody>
      </p:sp>
    </p:spTree>
    <p:clrMapOvr>
      <a:masterClrMapping xmlns:a="http://schemas.openxmlformats.org/drawingml/2006/main"/>
    </p:clrMapOvr>
  </p:cSld>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27</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Segoe UI</vt:lpstr>
      <vt:lpstr>Segoe UI Light</vt:lpstr>
      <vt:lpstr>Segoe UI Semibold</vt:lpstr>
      <vt:lpstr>Custom Design</vt:lpstr>
      <vt:lpstr>#Name of Power BI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Brian Butler</cp:lastModifiedBy>
  <cp:revision>4</cp:revision>
  <dcterms:created xsi:type="dcterms:W3CDTF">2016-09-04T11:54:55Z</dcterms:created>
  <dcterms:modified xsi:type="dcterms:W3CDTF">2020-11-25T15:29:01Z</dcterms:modified>
</cp:coreProperties>
</file>